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8" r:id="rId2"/>
  </p:sldIdLst>
  <p:sldSz cx="6858000" cy="9144000" type="screen4x3"/>
  <p:notesSz cx="6858000" cy="9947275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28" autoAdjust="0"/>
    <p:restoredTop sz="94660"/>
  </p:normalViewPr>
  <p:slideViewPr>
    <p:cSldViewPr>
      <p:cViewPr varScale="1">
        <p:scale>
          <a:sx n="54" d="100"/>
          <a:sy n="54" d="100"/>
        </p:scale>
        <p:origin x="2262" y="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528EC89-9F9A-4D6B-B273-9E1C341D0656}" type="datetimeFigureOut">
              <a:rPr lang="es-AR"/>
              <a:pPr>
                <a:defRPr/>
              </a:pPr>
              <a:t>16/10/2024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906F5DB-9FE1-4DAF-9E5A-297CEF2DD37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43308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5B451-D88E-45E2-B665-FAEEA5FB644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2312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5D680-23F9-42FD-8443-6FDEDD3AF10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075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B8F78-D394-45BF-9772-567C5D4080D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8079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738F7-5DBA-48A9-B489-17AD88AAE50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4123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9330D-2CD7-4CD0-AF39-AC07ABF1653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9054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805BC-0A3F-4401-9F9E-6FDE32C9B66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79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2436D-0119-4FDC-8E56-219014CB8F2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8079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C4475-4EC5-4237-A8EB-C5D2F33E2E0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2518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CDD8D-CCED-4847-94D1-44C130DDAF9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577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2756F-D363-4E51-9CD9-7BFD71F7693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190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62590-BA13-45FB-8A58-248E19645A0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7055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/>
              <a:t>Haga clic para modificar el estilo de texto del patrón</a:t>
            </a:r>
          </a:p>
          <a:p>
            <a:pPr lvl="1"/>
            <a:r>
              <a:rPr lang="es-ES" altLang="es-AR"/>
              <a:t>Segundo nivel</a:t>
            </a:r>
          </a:p>
          <a:p>
            <a:pPr lvl="2"/>
            <a:r>
              <a:rPr lang="es-ES" altLang="es-AR"/>
              <a:t>Tercer nivel</a:t>
            </a:r>
          </a:p>
          <a:p>
            <a:pPr lvl="3"/>
            <a:r>
              <a:rPr lang="es-ES" altLang="es-AR"/>
              <a:t>Cuarto nivel</a:t>
            </a:r>
          </a:p>
          <a:p>
            <a:pPr lvl="4"/>
            <a:r>
              <a:rPr lang="es-ES" altLang="es-AR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9BFA343-ED35-4990-8BF2-D45304F678D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5686425" y="6804025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AR" altLang="es-AR" sz="2000" b="1">
              <a:solidFill>
                <a:srgbClr val="000066"/>
              </a:solidFill>
            </a:endParaRPr>
          </a:p>
        </p:txBody>
      </p:sp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5732463" y="1476375"/>
            <a:ext cx="1125537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500" b="1" dirty="0"/>
              <a:t>16 10  24</a:t>
            </a:r>
          </a:p>
        </p:txBody>
      </p:sp>
      <p:sp>
        <p:nvSpPr>
          <p:cNvPr id="3077" name="Text Box 12"/>
          <p:cNvSpPr txBox="1">
            <a:spLocks noChangeArrowheads="1"/>
          </p:cNvSpPr>
          <p:nvPr/>
        </p:nvSpPr>
        <p:spPr bwMode="auto">
          <a:xfrm>
            <a:off x="558800" y="1866900"/>
            <a:ext cx="170110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600" dirty="0"/>
              <a:t>Paraguay 1342 ”</a:t>
            </a:r>
          </a:p>
        </p:txBody>
      </p:sp>
      <p:sp>
        <p:nvSpPr>
          <p:cNvPr id="3078" name="CuadroTexto 2"/>
          <p:cNvSpPr txBox="1">
            <a:spLocks noChangeArrowheads="1"/>
          </p:cNvSpPr>
          <p:nvPr/>
        </p:nvSpPr>
        <p:spPr bwMode="auto">
          <a:xfrm>
            <a:off x="908720" y="2468919"/>
            <a:ext cx="5833393" cy="7263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600" b="1" dirty="0"/>
              <a:t>Para realizar cañería de gas desde gabinete, línea municipal hasta dentro de la casa y conectar 5 artefactos en diferentes lugares, termotanque , cocina y 3 calefactores , trabajo que consiste en una parte , por tierra , otra parte por pared engrampada y sector de los artefactos va embutido en la pared-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600" b="1" dirty="0"/>
              <a:t>Los materiales serán  en </a:t>
            </a:r>
            <a:r>
              <a:rPr lang="es-ES" altLang="es-AR" sz="1600" b="1" dirty="0" err="1"/>
              <a:t>cañeria</a:t>
            </a:r>
            <a:r>
              <a:rPr lang="es-ES" altLang="es-AR" sz="1600" b="1" dirty="0"/>
              <a:t> y accesorios epoxi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600" b="1" dirty="0"/>
              <a:t>Realizar conexión de agua y desagüe para pileta de lavar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6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400" b="1" dirty="0"/>
              <a:t>Material y mano de obra -------------------------------------------$2.000.000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400" b="1" dirty="0"/>
          </a:p>
        </p:txBody>
      </p:sp>
      <p:sp>
        <p:nvSpPr>
          <p:cNvPr id="4" name="Rectángulo 3"/>
          <p:cNvSpPr/>
          <p:nvPr/>
        </p:nvSpPr>
        <p:spPr>
          <a:xfrm>
            <a:off x="5686425" y="971550"/>
            <a:ext cx="1055688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3080" name="CuadroTexto 6"/>
          <p:cNvSpPr txBox="1">
            <a:spLocks noChangeArrowheads="1"/>
          </p:cNvSpPr>
          <p:nvPr/>
        </p:nvSpPr>
        <p:spPr bwMode="auto">
          <a:xfrm>
            <a:off x="2133600" y="1073150"/>
            <a:ext cx="2087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AR" sz="1800" b="1"/>
              <a:t>Sergio Asselborn</a:t>
            </a:r>
            <a:endParaRPr lang="es-AR" altLang="es-AR" sz="1800" b="1"/>
          </a:p>
        </p:txBody>
      </p:sp>
      <p:sp>
        <p:nvSpPr>
          <p:cNvPr id="8" name="Rectángulo 7"/>
          <p:cNvSpPr/>
          <p:nvPr/>
        </p:nvSpPr>
        <p:spPr>
          <a:xfrm>
            <a:off x="4581525" y="971550"/>
            <a:ext cx="1104900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3082" name="CuadroTexto 9"/>
          <p:cNvSpPr txBox="1">
            <a:spLocks noChangeArrowheads="1"/>
          </p:cNvSpPr>
          <p:nvPr/>
        </p:nvSpPr>
        <p:spPr bwMode="auto">
          <a:xfrm>
            <a:off x="4797425" y="817563"/>
            <a:ext cx="23034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AR" sz="1800" b="1"/>
              <a:t> Tel. 2235512688</a:t>
            </a:r>
            <a:endParaRPr lang="es-AR" altLang="es-AR" sz="18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1212</TotalTime>
  <Words>92</Words>
  <Application>Microsoft Office PowerPoint</Application>
  <PresentationFormat>Presentación en pantalla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Diseño predeterminado</vt:lpstr>
      <vt:lpstr>Presentación de PowerPoint</vt:lpstr>
    </vt:vector>
  </TitlesOfParts>
  <Company>The houze!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viviana nancy humanez</cp:lastModifiedBy>
  <cp:revision>39</cp:revision>
  <cp:lastPrinted>2013-06-28T03:33:16Z</cp:lastPrinted>
  <dcterms:created xsi:type="dcterms:W3CDTF">2010-08-30T02:22:35Z</dcterms:created>
  <dcterms:modified xsi:type="dcterms:W3CDTF">2024-10-17T02:58:19Z</dcterms:modified>
</cp:coreProperties>
</file>